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391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274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2176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7142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7939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8645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8889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2244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984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6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6025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DB37D-454A-4C09-B023-5A23D4805425}" type="datetimeFigureOut">
              <a:rPr lang="en-IN" smtClean="0"/>
              <a:t>02-09-2020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DAB88-7F88-4395-B2F4-F4CDDA6FEF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053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85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90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16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0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922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46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35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890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595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909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72883" y="115626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smtClean="0"/>
              <a:t>https://www.etti.unibw.de/labalive/experiment/amtransmissionenvelopedetector/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1572883" y="22000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smtClean="0"/>
              <a:t>https://www.etti.unibw.de/labalive/experiment/amtransmissionenvelopedetector/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572883" y="3304719"/>
            <a:ext cx="51283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https://www.etti.unibw.de/labalive/experiment/am/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3505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10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81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022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80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215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123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064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75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12</Words>
  <Application>Microsoft Office PowerPoint</Application>
  <PresentationFormat>Widescreen</PresentationFormat>
  <Paragraphs>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4</cp:revision>
  <dcterms:created xsi:type="dcterms:W3CDTF">2020-09-02T10:44:53Z</dcterms:created>
  <dcterms:modified xsi:type="dcterms:W3CDTF">2020-09-02T11:19:11Z</dcterms:modified>
</cp:coreProperties>
</file>

<file path=docProps/thumbnail.jpeg>
</file>